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293903-7634-4638-A5C9-68171D158500}" v="3" dt="2023-04-19T19:32:41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D4BC7744-CD97-4EAB-AE6D-EBC78EDFE4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bg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9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fld id="{D4BC7744-CD97-4EAB-AE6D-EBC78EDFE4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520204"/>
            <a:ext cx="6172200" cy="5340848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5" y="2057401"/>
            <a:ext cx="4188040" cy="3811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6" y="520203"/>
            <a:ext cx="4188039" cy="1683952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2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fld id="{D4BC7744-CD97-4EAB-AE6D-EBC78EDFE4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520204"/>
            <a:ext cx="6172200" cy="5340848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5" y="2057401"/>
            <a:ext cx="4188040" cy="3811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6" y="520203"/>
            <a:ext cx="4188039" cy="1683952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96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D4BC7744-CD97-4EAB-AE6D-EBC78EDFE4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1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D4BC7744-CD97-4EAB-AE6D-EBC78EDFE4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6237"/>
            <a:ext cx="10515600" cy="117445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3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D4BC7744-CD97-4EAB-AE6D-EBC78EDFE4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D4BC7744-CD97-4EAB-AE6D-EBC78EDFE4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4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D4BC7744-CD97-4EAB-AE6D-EBC78EDFE4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45427"/>
            <a:ext cx="10515600" cy="117862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2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D4BC7744-CD97-4EAB-AE6D-EBC78EDFE41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7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fld id="{D4BC7744-CD97-4EAB-AE6D-EBC78EDFE4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516239"/>
            <a:ext cx="6172200" cy="5344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987" y="2057401"/>
            <a:ext cx="4188039" cy="3811588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987" y="516237"/>
            <a:ext cx="4188039" cy="1541163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A21DFE4-950E-4F4D-A62D-94A3D3F6184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5440" y="6240282"/>
            <a:ext cx="1570597" cy="46676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12064"/>
            <a:ext cx="10515600" cy="1178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50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K77Mk_aY5MMC_5irYTOuqDu5BkqNIrBN/view" TargetMode="External"/><Relationship Id="rId3" Type="http://schemas.openxmlformats.org/officeDocument/2006/relationships/hyperlink" Target="https://suicidology.org/wp-content/uploads/2019/07/Autism-Crisis-Supports.pdf" TargetMode="External"/><Relationship Id="rId7" Type="http://schemas.openxmlformats.org/officeDocument/2006/relationships/hyperlink" Target="https://paautism.org/resource/safety-plan/" TargetMode="External"/><Relationship Id="rId2" Type="http://schemas.openxmlformats.org/officeDocument/2006/relationships/hyperlink" Target="https://suicidology.org/resources/autism-resourc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autism.org/resource/be-well-think-well-suicide/" TargetMode="External"/><Relationship Id="rId11" Type="http://schemas.openxmlformats.org/officeDocument/2006/relationships/hyperlink" Target="https://aap2.silverchair-cdn.com/aap2/content_public/journal/pediatrics/148/6/10.1542_peds.2021-052958/2/peds_2021052958supplementarydata.pdf?Expires=1684750777&amp;Signature=Jsl7V~415OAvlRcyDD7t9Hk7EfFn1SuDGEzA1M1HP7neC9fi9csQ2ELBIF08stYuBAKvIEFGWnDihq~UgYt~KeFw31SCqGQ7fc68W~X8JisnTI1isU0a-X8UhXgLw-4tDqh-RyG~oXuzkYcV-LTVbGOyyC~uvtmdNElqZI5qdlNpSfgyQdmxTz-BAdF7GqD8QYA3fJsfOlHFfOnKjD~e6pUogoVwhHYvy~Igb9nP0U1443FZ2dymox3o~Bw9SekcfQK8NtgbsXmGjmFIz8SLUoDsMNtUqhEVqvjx7~PdDoEzqaO5VRJGnQs3uajq7grYtRJH5esKXTVl-4r08qJDgg__&amp;Key-Pair-Id=APKAIE5G5CRDK6RD3PGA" TargetMode="External"/><Relationship Id="rId5" Type="http://schemas.openxmlformats.org/officeDocument/2006/relationships/hyperlink" Target="https://suicidology.org/wp-content/uploads/2022/11/Warning-Signs-Resource-Sept-2021-1.pdf" TargetMode="External"/><Relationship Id="rId10" Type="http://schemas.openxmlformats.org/officeDocument/2006/relationships/hyperlink" Target="https://doi.org/10.1542/peds.2021-052958" TargetMode="External"/><Relationship Id="rId4" Type="http://schemas.openxmlformats.org/officeDocument/2006/relationships/hyperlink" Target="https://suicidology.org/wp-content/uploads/2020/12/Autism-Warning-Signs-3.pdf" TargetMode="External"/><Relationship Id="rId9" Type="http://schemas.openxmlformats.org/officeDocument/2006/relationships/hyperlink" Target="http://www.autismcrisissuppor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aact.pitt.ed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autismandhealth.org/" TargetMode="External"/><Relationship Id="rId4" Type="http://schemas.openxmlformats.org/officeDocument/2006/relationships/hyperlink" Target="https://abctautism.com/wp-content/uploads/2023/01/ASDDSIG_Affirming_Language_Guidelin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63E67-A693-C1CA-D21B-10C7E0852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5"/>
            <a:ext cx="10515600" cy="4740050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AAS autism toolkits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https://suicidology.org/resources/autism-resources/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Crisis Supports for the Autism Community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– a toolkit to help crisis center workers and other professionals in identifying and communicating with autistic callers/texters who are in crisis</a:t>
            </a:r>
          </a:p>
          <a:p>
            <a:pPr marL="457200" lvl="1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Warning Signs of Suicide: Considerations for the Autism Community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– considerations to be aware of when assessing or supporting an autistic person using the warning signs for the general public</a:t>
            </a:r>
          </a:p>
          <a:p>
            <a:pPr marL="457200" lvl="1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Warning Signs of Suicide for Autistic People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 An autism-specific resource based on research findings and expert consensus</a:t>
            </a:r>
          </a:p>
          <a:p>
            <a:pPr marL="457200" lvl="1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ASERT think well, be well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sz="140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https://paautism.org/resource/be-well-think-well-suicide/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ASERT safety plan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sz="140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https://paautism.org/resource/safety-plan/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Safety plan U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https://drive.google.com/file/d/1K77Mk_aY5MMC_5irYTOuqDu5BkqNIrBN/view</a:t>
            </a:r>
            <a:endParaRPr kumimoji="0" lang="en-US" sz="14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Lisa Morgan’s website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(autism and suicide consultant): </a:t>
            </a:r>
            <a:r>
              <a:rPr lang="en-US" sz="1400" dirty="0">
                <a:hlinkClick r:id="rId9"/>
              </a:rPr>
              <a:t>www.autismcrisissupport.com</a:t>
            </a:r>
            <a:r>
              <a:rPr lang="en-US" sz="1400" dirty="0"/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Schwartzman, J. M., Smith, J. R., &amp; Bettis, A. H. (2021). Safety Planning for Suicidality in Autism: Obstacles, Potential Solutions, and Future Directions. </a:t>
            </a:r>
            <a:r>
              <a:rPr lang="en-US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Pediatrics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148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(6). </a:t>
            </a:r>
            <a:r>
              <a:rPr lang="en-US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https://doi.org/10.1542/peds.2021-052958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Table about how to adapt safety plans</a:t>
            </a:r>
            <a:r>
              <a:rPr lang="en-US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PEDS2021052958_proof.pdf (silverchair-cdn.com)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C472B7-73D6-BCD6-9401-4E2F3D3E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515600" cy="754028"/>
          </a:xfrm>
        </p:spPr>
        <p:txBody>
          <a:bodyPr/>
          <a:lstStyle/>
          <a:p>
            <a:r>
              <a:rPr lang="en-US" dirty="0"/>
              <a:t>Autism and suicide resources</a:t>
            </a:r>
          </a:p>
        </p:txBody>
      </p:sp>
    </p:spTree>
    <p:extLst>
      <p:ext uri="{BB962C8B-B14F-4D97-AF65-F5344CB8AC3E}">
        <p14:creationId xmlns:p14="http://schemas.microsoft.com/office/powerpoint/2010/main" val="348296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A4BEB62-AADC-A595-CDA8-3B57C1D12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2"/>
          <a:stretch/>
        </p:blipFill>
        <p:spPr bwMode="auto">
          <a:xfrm>
            <a:off x="6172200" y="1825625"/>
            <a:ext cx="5181600" cy="4351339"/>
          </a:xfrm>
          <a:prstGeom prst="rect">
            <a:avLst/>
          </a:prstGeom>
          <a:solidFill>
            <a:srgbClr val="FFFFFF"/>
          </a:solidFill>
          <a:ln w="76200">
            <a:solidFill>
              <a:schemeClr val="tx2"/>
            </a:solidFill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EE76D-976E-5CB9-8A9D-9E0909BD9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2200" b="1" dirty="0">
              <a:effectLst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200" b="1" dirty="0">
                <a:effectLst/>
              </a:rPr>
              <a:t>REAACT lab website</a:t>
            </a:r>
            <a:r>
              <a:rPr lang="en-US" sz="2200" dirty="0">
                <a:effectLst/>
              </a:rPr>
              <a:t>: </a:t>
            </a:r>
            <a:r>
              <a:rPr lang="en-US" sz="2200" u="sng" dirty="0">
                <a:effectLst/>
                <a:hlinkClick r:id="rId3"/>
              </a:rPr>
              <a:t>https://reaact.pitt.edu/</a:t>
            </a:r>
            <a:r>
              <a:rPr lang="en-US" sz="2200" dirty="0">
                <a:effectLst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200" b="1" dirty="0">
                <a:effectLst/>
              </a:rPr>
              <a:t>Neurodiversity-affirming language guidelines</a:t>
            </a:r>
            <a:r>
              <a:rPr lang="en-US" sz="2200" dirty="0">
                <a:effectLst/>
              </a:rPr>
              <a:t>: </a:t>
            </a:r>
            <a:r>
              <a:rPr lang="en-US" sz="2200" u="sng" dirty="0">
                <a:effectLst/>
                <a:hlinkClick r:id="rId4"/>
              </a:rPr>
              <a:t>https://abctautism.com/wp-content/uploads/2023/01/ASDDSIG_Affirming_Language_Guidelines.pdf</a:t>
            </a:r>
            <a:r>
              <a:rPr lang="en-US" sz="2200" dirty="0">
                <a:effectLst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2200" b="1" dirty="0">
                <a:effectLst/>
              </a:rPr>
              <a:t>AASPIRE healthcare toolkit- </a:t>
            </a:r>
            <a:r>
              <a:rPr lang="en-US" sz="2200" u="sng" dirty="0">
                <a:effectLst/>
                <a:hlinkClick r:id="rId5"/>
              </a:rPr>
              <a:t>https://autismandhealth.org/</a:t>
            </a:r>
            <a:endParaRPr lang="en-US" sz="2200" dirty="0">
              <a:effectLst/>
            </a:endParaRPr>
          </a:p>
          <a:p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251973-CF3A-1780-041A-7B44170B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064"/>
            <a:ext cx="10515600" cy="1178624"/>
          </a:xfrm>
        </p:spPr>
        <p:txBody>
          <a:bodyPr anchor="t">
            <a:normAutofit/>
          </a:bodyPr>
          <a:lstStyle/>
          <a:p>
            <a:r>
              <a:rPr lang="en-US" dirty="0"/>
              <a:t>Other autism resources</a:t>
            </a:r>
          </a:p>
        </p:txBody>
      </p:sp>
    </p:spTree>
    <p:extLst>
      <p:ext uri="{BB962C8B-B14F-4D97-AF65-F5344CB8AC3E}">
        <p14:creationId xmlns:p14="http://schemas.microsoft.com/office/powerpoint/2010/main" val="3810006912"/>
      </p:ext>
    </p:extLst>
  </p:cSld>
  <p:clrMapOvr>
    <a:masterClrMapping/>
  </p:clrMapOvr>
</p:sld>
</file>

<file path=ppt/theme/theme1.xml><?xml version="1.0" encoding="utf-8"?>
<a:theme xmlns:a="http://schemas.openxmlformats.org/drawingml/2006/main" name="pitt theme light">
  <a:themeElements>
    <a:clrScheme name="Custom 40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4D2"/>
      </a:hlink>
      <a:folHlink>
        <a:srgbClr val="0064B3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tt theme light" id="{D7C5EF5C-ECEE-4321-A9E7-61D7DE4C317D}" vid="{E9D7B251-696B-4C3E-B61D-EA0335DEEF6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pitt theme light</Template>
  <TotalTime>81</TotalTime>
  <Words>284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pitt theme light</vt:lpstr>
      <vt:lpstr>Autism and suicide resources</vt:lpstr>
      <vt:lpstr>Other autism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Conner, Caitlin</dc:creator>
  <cp:lastModifiedBy>Covaleski, Jamey</cp:lastModifiedBy>
  <cp:revision>2</cp:revision>
  <dcterms:created xsi:type="dcterms:W3CDTF">2023-04-19T18:43:42Z</dcterms:created>
  <dcterms:modified xsi:type="dcterms:W3CDTF">2023-06-29T18:58:36Z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e4b1be8-281e-475d-98b0-21c3457e5a46_Enabled">
    <vt:lpwstr>true</vt:lpwstr>
  </property>
  <property fmtid="{D5CDD505-2E9C-101B-9397-08002B2CF9AE}" pid="3" name="MSIP_Label_5e4b1be8-281e-475d-98b0-21c3457e5a46_SetDate">
    <vt:lpwstr>2023-06-29T18:57:56Z</vt:lpwstr>
  </property>
  <property fmtid="{D5CDD505-2E9C-101B-9397-08002B2CF9AE}" pid="4" name="MSIP_Label_5e4b1be8-281e-475d-98b0-21c3457e5a46_Method">
    <vt:lpwstr>Standard</vt:lpwstr>
  </property>
  <property fmtid="{D5CDD505-2E9C-101B-9397-08002B2CF9AE}" pid="5" name="MSIP_Label_5e4b1be8-281e-475d-98b0-21c3457e5a46_Name">
    <vt:lpwstr>Public</vt:lpwstr>
  </property>
  <property fmtid="{D5CDD505-2E9C-101B-9397-08002B2CF9AE}" pid="6" name="MSIP_Label_5e4b1be8-281e-475d-98b0-21c3457e5a46_SiteId">
    <vt:lpwstr>8b3dd73e-4e72-4679-b191-56da1588712b</vt:lpwstr>
  </property>
  <property fmtid="{D5CDD505-2E9C-101B-9397-08002B2CF9AE}" pid="7" name="MSIP_Label_5e4b1be8-281e-475d-98b0-21c3457e5a46_ActionId">
    <vt:lpwstr>ce77fd31-2f44-4e8c-a6f0-fc03658904d5</vt:lpwstr>
  </property>
  <property fmtid="{D5CDD505-2E9C-101B-9397-08002B2CF9AE}" pid="8" name="MSIP_Label_5e4b1be8-281e-475d-98b0-21c3457e5a46_ContentBits">
    <vt:lpwstr>0</vt:lpwstr>
  </property>
</Properties>
</file>